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65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22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27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69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33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0201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54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01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37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7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223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07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0504B-E78A-4223-9E8D-FF6666E9B445}" type="datetimeFigureOut">
              <a:rPr lang="en-AU" smtClean="0"/>
              <a:t>11/09/2019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72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wall, building, sitting&#10;&#10;Description automatically generated">
            <a:extLst>
              <a:ext uri="{FF2B5EF4-FFF2-40B4-BE49-F238E27FC236}">
                <a16:creationId xmlns:a16="http://schemas.microsoft.com/office/drawing/2014/main" id="{D359DE49-E4E6-4F1C-81DC-1DE9EFCFD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3997" y="1238253"/>
            <a:ext cx="9906000" cy="7429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607FEF-989E-4E76-B870-1FC8D45E7566}"/>
              </a:ext>
            </a:extLst>
          </p:cNvPr>
          <p:cNvCxnSpPr>
            <a:cxnSpLocks/>
          </p:cNvCxnSpPr>
          <p:nvPr/>
        </p:nvCxnSpPr>
        <p:spPr>
          <a:xfrm flipV="1">
            <a:off x="1869723" y="4806248"/>
            <a:ext cx="3338690" cy="304517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2ADB4F-40B1-4CF3-9CA2-495E27D0C0AF}"/>
              </a:ext>
            </a:extLst>
          </p:cNvPr>
          <p:cNvSpPr txBox="1"/>
          <p:nvPr/>
        </p:nvSpPr>
        <p:spPr>
          <a:xfrm>
            <a:off x="478971" y="8005586"/>
            <a:ext cx="2060505" cy="14677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</a:t>
            </a:r>
          </a:p>
          <a:p>
            <a:r>
              <a:rPr lang="en-AU" sz="3179" dirty="0"/>
              <a:t>Plasterboard</a:t>
            </a:r>
          </a:p>
          <a:p>
            <a:r>
              <a:rPr lang="en-AU" sz="3179" dirty="0"/>
              <a:t>Open Up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C1EEA9-DC45-459F-8CFB-2460878248B5}"/>
              </a:ext>
            </a:extLst>
          </p:cNvPr>
          <p:cNvSpPr/>
          <p:nvPr/>
        </p:nvSpPr>
        <p:spPr>
          <a:xfrm>
            <a:off x="5208413" y="1610436"/>
            <a:ext cx="1494769" cy="60833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70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A8D84F72-7CC5-4459-8602-325E92E49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726" y="0"/>
            <a:ext cx="7637452" cy="9906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2AD66D-5094-438F-905B-8647B5ED7028}"/>
              </a:ext>
            </a:extLst>
          </p:cNvPr>
          <p:cNvCxnSpPr>
            <a:cxnSpLocks/>
          </p:cNvCxnSpPr>
          <p:nvPr/>
        </p:nvCxnSpPr>
        <p:spPr>
          <a:xfrm flipH="1" flipV="1">
            <a:off x="1358901" y="5664200"/>
            <a:ext cx="1805213" cy="220944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4CA7F9-BA56-4160-86E6-51A7FE3BDB1C}"/>
              </a:ext>
            </a:extLst>
          </p:cNvPr>
          <p:cNvSpPr txBox="1"/>
          <p:nvPr/>
        </p:nvSpPr>
        <p:spPr>
          <a:xfrm>
            <a:off x="2197604" y="8115650"/>
            <a:ext cx="1933019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in Studs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66C196-F5D8-42B7-93AF-12F6CB4A7DE5}"/>
              </a:ext>
            </a:extLst>
          </p:cNvPr>
          <p:cNvSpPr/>
          <p:nvPr/>
        </p:nvSpPr>
        <p:spPr>
          <a:xfrm>
            <a:off x="-135869" y="1911350"/>
            <a:ext cx="1494769" cy="60833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D0BFEE-BBB0-4FE9-80F9-E55A6F313881}"/>
              </a:ext>
            </a:extLst>
          </p:cNvPr>
          <p:cNvCxnSpPr>
            <a:cxnSpLocks/>
          </p:cNvCxnSpPr>
          <p:nvPr/>
        </p:nvCxnSpPr>
        <p:spPr>
          <a:xfrm flipV="1">
            <a:off x="3212021" y="5834743"/>
            <a:ext cx="1435169" cy="203890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1A9DDA1-C054-4CF9-8F9B-3A5FC2D3A2C4}"/>
              </a:ext>
            </a:extLst>
          </p:cNvPr>
          <p:cNvSpPr/>
          <p:nvPr/>
        </p:nvSpPr>
        <p:spPr>
          <a:xfrm>
            <a:off x="4644671" y="2032350"/>
            <a:ext cx="1494769" cy="60833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315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8</Words>
  <Application>Microsoft Office PowerPoint</Application>
  <PresentationFormat>A4 Paper (210x297 mm)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Harikrishnan Magarabooshanam</dc:creator>
  <cp:lastModifiedBy>Harikrishnan Magarabooshanam</cp:lastModifiedBy>
  <cp:revision>2</cp:revision>
  <dcterms:created xsi:type="dcterms:W3CDTF">2019-09-11T03:49:25Z</dcterms:created>
  <dcterms:modified xsi:type="dcterms:W3CDTF">2019-09-11T04:37:11Z</dcterms:modified>
</cp:coreProperties>
</file>